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>
        <p:scale>
          <a:sx n="75" d="100"/>
          <a:sy n="75" d="100"/>
        </p:scale>
        <p:origin x="1896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0D72AC7-551F-41E9-BDA6-4990164C08B3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DF00CB0-5C9F-4909-BD4B-BF01BDEE6E1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641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2AC7-551F-41E9-BDA6-4990164C08B3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0CB0-5C9F-4909-BD4B-BF01BDEE6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75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2AC7-551F-41E9-BDA6-4990164C08B3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0CB0-5C9F-4909-BD4B-BF01BDEE6E1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459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2AC7-551F-41E9-BDA6-4990164C08B3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0CB0-5C9F-4909-BD4B-BF01BDEE6E1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539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2AC7-551F-41E9-BDA6-4990164C08B3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0CB0-5C9F-4909-BD4B-BF01BDEE6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578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2AC7-551F-41E9-BDA6-4990164C08B3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0CB0-5C9F-4909-BD4B-BF01BDEE6E1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148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2AC7-551F-41E9-BDA6-4990164C08B3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0CB0-5C9F-4909-BD4B-BF01BDEE6E1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70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2AC7-551F-41E9-BDA6-4990164C08B3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0CB0-5C9F-4909-BD4B-BF01BDEE6E1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376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2AC7-551F-41E9-BDA6-4990164C08B3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0CB0-5C9F-4909-BD4B-BF01BDEE6E1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574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2AC7-551F-41E9-BDA6-4990164C08B3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0CB0-5C9F-4909-BD4B-BF01BDEE6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92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2AC7-551F-41E9-BDA6-4990164C08B3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0CB0-5C9F-4909-BD4B-BF01BDEE6E1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33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2AC7-551F-41E9-BDA6-4990164C08B3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0CB0-5C9F-4909-BD4B-BF01BDEE6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80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2AC7-551F-41E9-BDA6-4990164C08B3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0CB0-5C9F-4909-BD4B-BF01BDEE6E1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33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2AC7-551F-41E9-BDA6-4990164C08B3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0CB0-5C9F-4909-BD4B-BF01BDEE6E1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29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2AC7-551F-41E9-BDA6-4990164C08B3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0CB0-5C9F-4909-BD4B-BF01BDEE6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545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2AC7-551F-41E9-BDA6-4990164C08B3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0CB0-5C9F-4909-BD4B-BF01BDEE6E1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53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2AC7-551F-41E9-BDA6-4990164C08B3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0CB0-5C9F-4909-BD4B-BF01BDEE6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3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D72AC7-551F-41E9-BDA6-4990164C08B3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F00CB0-5C9F-4909-BD4B-BF01BDEE6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51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ПРЕДОСТАВЛЕНИЕ СВЕДЕНИЙ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 ДОХОДАХ, РАСХОДАХ, ОБ ИМУЩЕСТВЕ </a:t>
            </a:r>
          </a:p>
          <a:p>
            <a:r>
              <a:rPr lang="ru-RU" dirty="0" smtClean="0"/>
              <a:t>И ОБЯЗАТЕЛЬСТВАХ ИМУЩЕСТВЕННОГО ХАРАКТЕРА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673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71"/>
    </mc:Choice>
    <mc:Fallback>
      <p:transition spd="slow" advTm="797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9" y="355601"/>
            <a:ext cx="11557001" cy="613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38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82"/>
    </mc:Choice>
    <mc:Fallback>
      <p:transition spd="slow" advTm="1298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1" y="184364"/>
            <a:ext cx="114808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39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526"/>
    </mc:Choice>
    <mc:Fallback>
      <p:transition spd="slow" advTm="1452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6" y="114300"/>
            <a:ext cx="11654794" cy="665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32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933"/>
    </mc:Choice>
    <mc:Fallback>
      <p:transition spd="slow" advTm="1893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52400"/>
            <a:ext cx="11663039" cy="656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92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477"/>
    </mc:Choice>
    <mc:Fallback>
      <p:transition spd="slow" advTm="2647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215900"/>
            <a:ext cx="11689961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2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40"/>
    </mc:Choice>
    <mc:Fallback>
      <p:transition spd="slow" advTm="2114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42634"/>
            <a:ext cx="11912600" cy="651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87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477"/>
    </mc:Choice>
    <mc:Fallback>
      <p:transition spd="slow" advTm="19477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65100"/>
            <a:ext cx="118237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46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50"/>
    </mc:Choice>
    <mc:Fallback>
      <p:transition spd="slow" advTm="1315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7801"/>
            <a:ext cx="11772900" cy="658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07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909"/>
    </mc:Choice>
    <mc:Fallback>
      <p:transition spd="slow" advTm="18909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23" y="89359"/>
            <a:ext cx="11804477" cy="664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53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41"/>
    </mc:Choice>
    <mc:Fallback>
      <p:transition spd="slow" advTm="1114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79850"/>
            <a:ext cx="11734800" cy="647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11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61"/>
    </mc:Choice>
    <mc:Fallback>
      <p:transition spd="slow" advTm="1106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97" y="189276"/>
            <a:ext cx="11676762" cy="655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36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314"/>
    </mc:Choice>
    <mc:Fallback>
      <p:transition spd="slow" advTm="2131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312854"/>
            <a:ext cx="11849100" cy="630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5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9"/>
    </mc:Choice>
    <mc:Fallback>
      <p:transition spd="slow" advTm="11009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4" y="419099"/>
            <a:ext cx="11739956" cy="604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88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00"/>
    </mc:Choice>
    <mc:Fallback>
      <p:transition spd="slow" advTm="133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255765"/>
            <a:ext cx="11798299" cy="637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4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519"/>
    </mc:Choice>
    <mc:Fallback>
      <p:transition spd="slow" advTm="17519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72" y="163042"/>
            <a:ext cx="11690428" cy="642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5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742"/>
    </mc:Choice>
    <mc:Fallback>
      <p:transition spd="slow" advTm="14742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431799"/>
            <a:ext cx="11239499" cy="618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62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249"/>
    </mc:Choice>
    <mc:Fallback>
      <p:transition spd="slow" advTm="2224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50" y="317500"/>
            <a:ext cx="11453750" cy="629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69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687"/>
    </mc:Choice>
    <mc:Fallback>
      <p:transition spd="slow" advTm="2168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30" y="254333"/>
            <a:ext cx="11633511" cy="646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55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54"/>
    </mc:Choice>
    <mc:Fallback>
      <p:transition spd="slow" advTm="1685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6" y="187185"/>
            <a:ext cx="11689492" cy="652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82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68"/>
    </mc:Choice>
    <mc:Fallback>
      <p:transition spd="slow" advTm="1586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0" y="131526"/>
            <a:ext cx="11640066" cy="66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86"/>
    </mc:Choice>
    <mc:Fallback>
      <p:transition spd="slow" advTm="1598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64" y="237122"/>
            <a:ext cx="11577300" cy="640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4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329"/>
    </mc:Choice>
    <mc:Fallback>
      <p:transition spd="slow" advTm="2432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54" y="214146"/>
            <a:ext cx="11598876" cy="648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3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682"/>
    </mc:Choice>
    <mc:Fallback>
      <p:transition spd="slow" advTm="2068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99" y="138284"/>
            <a:ext cx="11442701" cy="655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59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52"/>
    </mc:Choice>
    <mc:Fallback>
      <p:transition spd="slow" advTm="16452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13</Words>
  <Application>Microsoft Office PowerPoint</Application>
  <PresentationFormat>Широкоэкранный</PresentationFormat>
  <Paragraphs>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Garamond</vt:lpstr>
      <vt:lpstr>Натуральные материалы</vt:lpstr>
      <vt:lpstr>ПРЕДОСТАВЛЕНИЕ СВЕДЕНИЙ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Завгородняя Татьяна Владимировна</dc:creator>
  <cp:lastModifiedBy>Завгородняя Татьяна Владимировна</cp:lastModifiedBy>
  <cp:revision>10</cp:revision>
  <dcterms:created xsi:type="dcterms:W3CDTF">2022-03-31T12:04:01Z</dcterms:created>
  <dcterms:modified xsi:type="dcterms:W3CDTF">2022-03-31T12:50:33Z</dcterms:modified>
</cp:coreProperties>
</file>